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8BE4C-B667-4493-B238-137EA4B79EEF}" type="datetimeFigureOut">
              <a:rPr lang="en-US" smtClean="0"/>
              <a:t>5/2/2023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7EC49-3CAE-49D8-B9B0-157855B5CD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279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28BE4C-B667-4493-B238-137EA4B79EEF}" type="datetimeFigureOut">
              <a:rPr lang="en-US" smtClean="0"/>
              <a:t>5/2/2023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77EC49-3CAE-49D8-B9B0-157855B5CD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651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sz="7200" smtClean="0">
                <a:solidFill>
                  <a:schemeClr val="accent1">
                    <a:lumMod val="75000"/>
                  </a:schemeClr>
                </a:solidFill>
                <a:cs typeface="B Titr" panose="00000700000000000000" pitchFamily="2" charset="-78"/>
              </a:rPr>
              <a:t>داستان لیلی و مجنون</a:t>
            </a:r>
            <a:endParaRPr lang="en-US" sz="7200" dirty="0">
              <a:solidFill>
                <a:schemeClr val="accent1">
                  <a:lumMod val="75000"/>
                </a:schemeClr>
              </a:solidFill>
              <a:cs typeface="B Titr" panose="00000700000000000000" pitchFamily="2" charset="-78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8239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sz="3600" smtClean="0">
                <a:solidFill>
                  <a:schemeClr val="accent1"/>
                </a:solidFill>
                <a:cs typeface="B Titr" panose="00000700000000000000" pitchFamily="2" charset="-78"/>
              </a:rPr>
              <a:t>6- فرجام عشق :</a:t>
            </a:r>
            <a:endParaRPr lang="en-US" sz="3600" dirty="0">
              <a:solidFill>
                <a:schemeClr val="accent1"/>
              </a:solidFill>
              <a:cs typeface="B Titr" panose="00000700000000000000" pitchFamily="2" charset="-78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0308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324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sz="3600" smtClean="0">
                <a:solidFill>
                  <a:schemeClr val="accent1"/>
                </a:solidFill>
                <a:cs typeface="B Titr" panose="00000700000000000000" pitchFamily="2" charset="-78"/>
              </a:rPr>
              <a:t>1- عاشق شدن:</a:t>
            </a:r>
            <a:endParaRPr lang="en-US" sz="3600" dirty="0">
              <a:solidFill>
                <a:schemeClr val="accent1"/>
              </a:solidFill>
              <a:cs typeface="B Titr" panose="00000700000000000000" pitchFamily="2" charset="-78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5438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2349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sz="3600" smtClean="0">
                <a:solidFill>
                  <a:schemeClr val="accent1"/>
                </a:solidFill>
                <a:cs typeface="B Titr" panose="00000700000000000000" pitchFamily="2" charset="-78"/>
              </a:rPr>
              <a:t>2- خاستگاری:</a:t>
            </a:r>
            <a:endParaRPr lang="en-US" sz="3600" dirty="0">
              <a:solidFill>
                <a:schemeClr val="accent1"/>
              </a:solidFill>
              <a:cs typeface="B Titr" panose="00000700000000000000" pitchFamily="2" charset="-78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9367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0981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sz="3600" smtClean="0">
                <a:solidFill>
                  <a:schemeClr val="accent1"/>
                </a:solidFill>
                <a:cs typeface="B Titr" panose="00000700000000000000" pitchFamily="2" charset="-78"/>
              </a:rPr>
              <a:t>3- جنگ:</a:t>
            </a:r>
            <a:endParaRPr lang="en-US" sz="3600" dirty="0">
              <a:solidFill>
                <a:schemeClr val="accent1"/>
              </a:solidFill>
              <a:cs typeface="B Titr" panose="00000700000000000000" pitchFamily="2" charset="-78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310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7387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sz="3600" smtClean="0">
                <a:solidFill>
                  <a:schemeClr val="accent1"/>
                </a:solidFill>
                <a:cs typeface="B Titr" panose="00000700000000000000" pitchFamily="2" charset="-78"/>
              </a:rPr>
              <a:t>4- ازدواج لیلی:</a:t>
            </a:r>
            <a:endParaRPr lang="en-US" sz="3600" dirty="0">
              <a:solidFill>
                <a:schemeClr val="accent1"/>
              </a:solidFill>
              <a:cs typeface="B Titr" panose="00000700000000000000" pitchFamily="2" charset="-78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0131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sz="3600" smtClean="0">
                <a:solidFill>
                  <a:schemeClr val="accent1"/>
                </a:solidFill>
                <a:cs typeface="B Titr" panose="00000700000000000000" pitchFamily="2" charset="-78"/>
              </a:rPr>
              <a:t>5- دیدار لیلی و مجنون:</a:t>
            </a:r>
            <a:endParaRPr lang="en-US" sz="3600" dirty="0">
              <a:solidFill>
                <a:schemeClr val="accent1"/>
              </a:solidFill>
              <a:cs typeface="B Titr" panose="00000700000000000000" pitchFamily="2" charset="-78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4011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</Words>
  <Application>Microsoft Office PowerPoint</Application>
  <PresentationFormat>Widescreen</PresentationFormat>
  <Paragraphs>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B Titr</vt:lpstr>
      <vt:lpstr>Calibri</vt:lpstr>
      <vt:lpstr>Calibri Light</vt:lpstr>
      <vt:lpstr>Office Theme</vt:lpstr>
      <vt:lpstr>داستان لیلی و مجنون</vt:lpstr>
      <vt:lpstr>1- عاشق شدن:</vt:lpstr>
      <vt:lpstr>PowerPoint Presentation</vt:lpstr>
      <vt:lpstr>2- خاستگاری:</vt:lpstr>
      <vt:lpstr>PowerPoint Presentation</vt:lpstr>
      <vt:lpstr>3- جنگ:</vt:lpstr>
      <vt:lpstr>PowerPoint Presentation</vt:lpstr>
      <vt:lpstr>4- ازدواج لیلی:</vt:lpstr>
      <vt:lpstr>5- دیدار لیلی و مجنون:</vt:lpstr>
      <vt:lpstr>6- فرجام عشق :</vt:lpstr>
      <vt:lpstr>PowerPoint Presentation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داستان لیلی و مجنون</dc:title>
  <dc:creator>RePack by Diakov</dc:creator>
  <cp:lastModifiedBy>RePack by Diakov</cp:lastModifiedBy>
  <cp:revision>1</cp:revision>
  <dcterms:created xsi:type="dcterms:W3CDTF">2023-05-02T17:32:54Z</dcterms:created>
  <dcterms:modified xsi:type="dcterms:W3CDTF">2023-05-02T17:32:54Z</dcterms:modified>
</cp:coreProperties>
</file>